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D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74"/>
    <p:restoredTop sz="83836"/>
  </p:normalViewPr>
  <p:slideViewPr>
    <p:cSldViewPr snapToGrid="0">
      <p:cViewPr varScale="1">
        <p:scale>
          <a:sx n="105" d="100"/>
          <a:sy n="105" d="100"/>
        </p:scale>
        <p:origin x="6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0CA49-43FE-5D4E-B19C-3C7CF77EBAE1}" type="datetimeFigureOut">
              <a:rPr lang="en-US" smtClean="0"/>
              <a:t>2/21/25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58B0A-4E88-AD45-B651-EA6CE2083380}" type="slidenum">
              <a:rPr lang="en-US" smtClean="0"/>
              <a:t>‹#›</a:t>
            </a:fld>
            <a:endParaRPr lang="en-US"/>
          </a:p>
        </p:txBody>
      </p:sp>
    </p:spTree>
    <p:extLst>
      <p:ext uri="{BB962C8B-B14F-4D97-AF65-F5344CB8AC3E}">
        <p14:creationId xmlns:p14="http://schemas.microsoft.com/office/powerpoint/2010/main" val="383106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rgbClr val="2F75B5"/>
                </a:solidFill>
                <a:effectLst/>
                <a:latin typeface="Calibri" panose="020F0502020204030204" pitchFamily="34" charset="0"/>
              </a:rPr>
              <a:t>*Offer valid on new retail bookings only made 03/17/2025 – 03/24/2025 for travel 05/01/2025 – 04/30/2026. Offer code </a:t>
            </a:r>
            <a:r>
              <a:rPr lang="en-US" sz="1400" b="1" i="0" dirty="0">
                <a:solidFill>
                  <a:srgbClr val="FF0000"/>
                </a:solidFill>
                <a:effectLst/>
                <a:latin typeface="Calibri" panose="020F0502020204030204" pitchFamily="34" charset="0"/>
              </a:rPr>
              <a:t>EUROPE25</a:t>
            </a:r>
            <a:r>
              <a:rPr lang="en-US" sz="1400" b="0" i="0" dirty="0">
                <a:solidFill>
                  <a:srgbClr val="2F75B5"/>
                </a:solidFill>
                <a:effectLst/>
                <a:latin typeface="Calibri" panose="020F0502020204030204" pitchFamily="34" charset="0"/>
              </a:rPr>
              <a:t> must be used at time of booking for savings. Offer applies to land package only and does not apply to any other required supplements or internal air. </a:t>
            </a:r>
            <a:r>
              <a:rPr lang="en-US" sz="1400" b="0" i="0" dirty="0">
                <a:solidFill>
                  <a:srgbClr val="FF0000"/>
                </a:solidFill>
                <a:effectLst/>
                <a:latin typeface="Calibri" panose="020F0502020204030204" pitchFamily="34" charset="0"/>
              </a:rPr>
              <a:t>Payment in full required by 4/15/2025</a:t>
            </a:r>
            <a:r>
              <a:rPr lang="en-US" sz="1400" b="0" i="0" dirty="0">
                <a:solidFill>
                  <a:srgbClr val="2F75B5"/>
                </a:solidFill>
                <a:effectLst/>
                <a:latin typeface="Calibri" panose="020F0502020204030204" pitchFamily="34" charset="0"/>
              </a:rPr>
              <a:t>. Offers can expire earlier due to space or inventory availability. Space is on a first come, first served basis. Offer is not valid on group or existing bookings. Offers are combinable with member benefits only. This offer is not combinable with any other offers. Availability varies by destination and month of travel. Other restrictions may apply.</a:t>
            </a:r>
            <a:endParaRPr lang="en-US" sz="1050" dirty="0"/>
          </a:p>
        </p:txBody>
      </p:sp>
      <p:sp>
        <p:nvSpPr>
          <p:cNvPr id="4" name="Slide Number Placeholder 3"/>
          <p:cNvSpPr>
            <a:spLocks noGrp="1"/>
          </p:cNvSpPr>
          <p:nvPr>
            <p:ph type="sldNum" sz="quarter" idx="5"/>
          </p:nvPr>
        </p:nvSpPr>
        <p:spPr/>
        <p:txBody>
          <a:bodyPr/>
          <a:lstStyle/>
          <a:p>
            <a:fld id="{4E98BAB6-0A33-AA46-BFE2-21D91A11C2B5}" type="slidenum">
              <a:rPr lang="en-US" smtClean="0"/>
              <a:t>1</a:t>
            </a:fld>
            <a:endParaRPr lang="en-US"/>
          </a:p>
        </p:txBody>
      </p:sp>
    </p:spTree>
    <p:extLst>
      <p:ext uri="{BB962C8B-B14F-4D97-AF65-F5344CB8AC3E}">
        <p14:creationId xmlns:p14="http://schemas.microsoft.com/office/powerpoint/2010/main" val="341724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BF73-A298-5B78-627C-7F36EAF1D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B5BEF0-F14C-939C-02A7-57944ED985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7F295-05F6-8FFE-4D86-DF1D3426F2C4}"/>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5" name="Footer Placeholder 4">
            <a:extLst>
              <a:ext uri="{FF2B5EF4-FFF2-40B4-BE49-F238E27FC236}">
                <a16:creationId xmlns:a16="http://schemas.microsoft.com/office/drawing/2014/main" id="{00D15D14-BE88-2C4E-F650-C0AFC3221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E88D9-71F1-0641-F793-577491894A2E}"/>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390833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E9E9-D38F-C586-919E-970E1FCC4F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BF8488-61E1-98BF-6D01-F4D2DD4F18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4C0B9-C7A2-A466-37C7-12B21981D9B7}"/>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5" name="Footer Placeholder 4">
            <a:extLst>
              <a:ext uri="{FF2B5EF4-FFF2-40B4-BE49-F238E27FC236}">
                <a16:creationId xmlns:a16="http://schemas.microsoft.com/office/drawing/2014/main" id="{A4D20979-DBF8-062F-3665-AAA26E000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9A272-72D7-7148-08C9-82FFBFA90A29}"/>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339985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26661-70FE-2D8C-F14A-63A52E8755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D7E407-33FD-7B14-679C-F5ADACE7F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16D48-A6CF-43EE-D486-6547DC24FD1E}"/>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5" name="Footer Placeholder 4">
            <a:extLst>
              <a:ext uri="{FF2B5EF4-FFF2-40B4-BE49-F238E27FC236}">
                <a16:creationId xmlns:a16="http://schemas.microsoft.com/office/drawing/2014/main" id="{5C8B10F4-2B2D-7E21-1D07-A92456540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40EB3-0F94-DED2-42C3-E9B4057ED805}"/>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404167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5AFB-F771-34A4-87E0-E98F0BA12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FCCF50-211E-1D9B-3420-9927968B02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0DBBD-932E-FC99-A1D3-7C06A8F057D8}"/>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5" name="Footer Placeholder 4">
            <a:extLst>
              <a:ext uri="{FF2B5EF4-FFF2-40B4-BE49-F238E27FC236}">
                <a16:creationId xmlns:a16="http://schemas.microsoft.com/office/drawing/2014/main" id="{25BE72BF-0A45-4F6E-5AEE-2387EDE8B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28419-4AB5-0ADF-CF6A-C035E8C50740}"/>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86544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D0CBD-2DFF-A78F-7188-ED52112D86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DB1886-4823-C832-4116-D32053D98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33639-D56C-6E21-8837-0A949C58334B}"/>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5" name="Footer Placeholder 4">
            <a:extLst>
              <a:ext uri="{FF2B5EF4-FFF2-40B4-BE49-F238E27FC236}">
                <a16:creationId xmlns:a16="http://schemas.microsoft.com/office/drawing/2014/main" id="{98E5970C-D0DA-15F8-329E-2C00FC9CD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2A1E9-BE2A-F63B-66AD-BE5D2428E462}"/>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31366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D764B-6B84-6588-A664-810BF36B2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06C4A5-E497-DF0D-F1AD-9A19643E41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D5B622-4FB5-EB1B-C4D8-36DC6978A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08B99-52E2-3092-BB95-9D1DE8EA3484}"/>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6" name="Footer Placeholder 5">
            <a:extLst>
              <a:ext uri="{FF2B5EF4-FFF2-40B4-BE49-F238E27FC236}">
                <a16:creationId xmlns:a16="http://schemas.microsoft.com/office/drawing/2014/main" id="{8C9ED03A-4427-A0BD-1C66-F4524ABC6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A3B5E-363B-2C62-FF08-0E310FA79ECD}"/>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61553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BFAB-39BA-6B0D-C295-0E51B92962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B3DEA9-3E20-4024-AAD6-7837CF8766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768262-67AB-C4A1-741A-B802C92A8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84AAF3-D7DC-2FCE-7BB3-E99E8BF4D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5DEC7-3643-B4F6-7A11-70A8750850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38ED8C-639B-D2DF-2214-9C2EF4698FAF}"/>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8" name="Footer Placeholder 7">
            <a:extLst>
              <a:ext uri="{FF2B5EF4-FFF2-40B4-BE49-F238E27FC236}">
                <a16:creationId xmlns:a16="http://schemas.microsoft.com/office/drawing/2014/main" id="{9F93A489-2451-AAF2-74FC-181388C565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ACB1C-7397-CB48-DC6B-E79290B2A5FE}"/>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174994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F46C-98F3-54BB-219C-2FB033610E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C4194-3FA1-4CF5-3E90-78421E845566}"/>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4" name="Footer Placeholder 3">
            <a:extLst>
              <a:ext uri="{FF2B5EF4-FFF2-40B4-BE49-F238E27FC236}">
                <a16:creationId xmlns:a16="http://schemas.microsoft.com/office/drawing/2014/main" id="{8D56E62E-0503-DEED-D57C-B5CEA81BBD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07BFC-7766-9C61-7BCF-40F9D1CA26ED}"/>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378447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F9CC12-634A-52D0-7608-BBD1B23761EB}"/>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3" name="Footer Placeholder 2">
            <a:extLst>
              <a:ext uri="{FF2B5EF4-FFF2-40B4-BE49-F238E27FC236}">
                <a16:creationId xmlns:a16="http://schemas.microsoft.com/office/drawing/2014/main" id="{86D8EDCC-34FD-9E4A-F4D6-BF487DCC1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29BEC-72EA-DCB9-CDE2-95618ACE2152}"/>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342219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F8A0-54CA-E07D-24A7-CE9C561953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43606-5868-E78D-45BD-8E5D857CA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807670-A60F-CAC5-0498-C2496F3AE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3835C-5C1F-746F-BE6F-135307C86F76}"/>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6" name="Footer Placeholder 5">
            <a:extLst>
              <a:ext uri="{FF2B5EF4-FFF2-40B4-BE49-F238E27FC236}">
                <a16:creationId xmlns:a16="http://schemas.microsoft.com/office/drawing/2014/main" id="{68349C1C-E9AD-A278-605E-825C35199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D75E0-9DF6-B906-F263-30D761ABE72F}"/>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101136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3E31-97C7-D7E3-6D69-E0C5873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E252E9-0DBE-21EF-6606-E1DBDE4762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C9A76B-C95A-415E-5E6E-EE72BFF70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0E3FC-236A-EA0B-B21C-E7F33AF0A0CB}"/>
              </a:ext>
            </a:extLst>
          </p:cNvPr>
          <p:cNvSpPr>
            <a:spLocks noGrp="1"/>
          </p:cNvSpPr>
          <p:nvPr>
            <p:ph type="dt" sz="half" idx="10"/>
          </p:nvPr>
        </p:nvSpPr>
        <p:spPr/>
        <p:txBody>
          <a:bodyPr/>
          <a:lstStyle/>
          <a:p>
            <a:fld id="{4E6C6E49-CE94-7E46-8B7F-8B6C0D565C19}" type="datetimeFigureOut">
              <a:rPr lang="en-US" smtClean="0"/>
              <a:t>2/21/25</a:t>
            </a:fld>
            <a:endParaRPr lang="en-US"/>
          </a:p>
        </p:txBody>
      </p:sp>
      <p:sp>
        <p:nvSpPr>
          <p:cNvPr id="6" name="Footer Placeholder 5">
            <a:extLst>
              <a:ext uri="{FF2B5EF4-FFF2-40B4-BE49-F238E27FC236}">
                <a16:creationId xmlns:a16="http://schemas.microsoft.com/office/drawing/2014/main" id="{67080F7C-186F-D249-3E7D-05983E5A4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17E4A-8440-A78A-FFB8-B63DB2FB67EB}"/>
              </a:ext>
            </a:extLst>
          </p:cNvPr>
          <p:cNvSpPr>
            <a:spLocks noGrp="1"/>
          </p:cNvSpPr>
          <p:nvPr>
            <p:ph type="sldNum" sz="quarter" idx="12"/>
          </p:nvPr>
        </p:nvSpPr>
        <p:spPr/>
        <p:txBody>
          <a:bodyPr/>
          <a:lstStyle/>
          <a:p>
            <a:fld id="{FD6E2F8F-8BE7-5B4B-A560-8F42408D9EC6}" type="slidenum">
              <a:rPr lang="en-US" smtClean="0"/>
              <a:t>‹#›</a:t>
            </a:fld>
            <a:endParaRPr lang="en-US"/>
          </a:p>
        </p:txBody>
      </p:sp>
    </p:spTree>
    <p:extLst>
      <p:ext uri="{BB962C8B-B14F-4D97-AF65-F5344CB8AC3E}">
        <p14:creationId xmlns:p14="http://schemas.microsoft.com/office/powerpoint/2010/main" val="4120422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E550BD-4CAC-58DA-8567-550F552F2D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DEE43B-7D77-3A98-CB94-1CD0490775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02B29-13B1-B5DA-5F47-DEF40E2F9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C6E49-CE94-7E46-8B7F-8B6C0D565C19}" type="datetimeFigureOut">
              <a:rPr lang="en-US" smtClean="0"/>
              <a:t>2/21/25</a:t>
            </a:fld>
            <a:endParaRPr lang="en-US"/>
          </a:p>
        </p:txBody>
      </p:sp>
      <p:sp>
        <p:nvSpPr>
          <p:cNvPr id="5" name="Footer Placeholder 4">
            <a:extLst>
              <a:ext uri="{FF2B5EF4-FFF2-40B4-BE49-F238E27FC236}">
                <a16:creationId xmlns:a16="http://schemas.microsoft.com/office/drawing/2014/main" id="{DE5CE350-1C00-ED56-82A2-32E04EE80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18C8E-289B-CD15-EFDD-71E6C5B21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E2F8F-8BE7-5B4B-A560-8F42408D9EC6}" type="slidenum">
              <a:rPr lang="en-US" smtClean="0"/>
              <a:t>‹#›</a:t>
            </a:fld>
            <a:endParaRPr lang="en-US"/>
          </a:p>
        </p:txBody>
      </p:sp>
    </p:spTree>
    <p:extLst>
      <p:ext uri="{BB962C8B-B14F-4D97-AF65-F5344CB8AC3E}">
        <p14:creationId xmlns:p14="http://schemas.microsoft.com/office/powerpoint/2010/main" val="1584823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9A8859-1165-F649-3F06-962D50CCD896}"/>
              </a:ext>
            </a:extLst>
          </p:cNvPr>
          <p:cNvSpPr/>
          <p:nvPr/>
        </p:nvSpPr>
        <p:spPr>
          <a:xfrm>
            <a:off x="0" y="0"/>
            <a:ext cx="5004485" cy="6858000"/>
          </a:xfrm>
          <a:prstGeom prst="rect">
            <a:avLst/>
          </a:prstGeom>
          <a:solidFill>
            <a:srgbClr val="132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0270BE-3D8F-F56D-177A-5FFD14C146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3701" y="0"/>
            <a:ext cx="3591696" cy="3429000"/>
          </a:xfrm>
          <a:prstGeom prst="rect">
            <a:avLst/>
          </a:prstGeom>
        </p:spPr>
      </p:pic>
      <p:pic>
        <p:nvPicPr>
          <p:cNvPr id="18" name="Picture 17">
            <a:extLst>
              <a:ext uri="{FF2B5EF4-FFF2-40B4-BE49-F238E27FC236}">
                <a16:creationId xmlns:a16="http://schemas.microsoft.com/office/drawing/2014/main" id="{E0AF9A1A-61D4-B1E0-8946-46BF56EADDDA}"/>
              </a:ext>
            </a:extLst>
          </p:cNvPr>
          <p:cNvPicPr>
            <a:picLocks noChangeAspect="1"/>
          </p:cNvPicPr>
          <p:nvPr/>
        </p:nvPicPr>
        <p:blipFill>
          <a:blip r:embed="rId4"/>
          <a:srcRect l="8508" t="18310" r="8508" b="18310"/>
          <a:stretch/>
        </p:blipFill>
        <p:spPr>
          <a:xfrm>
            <a:off x="8600303" y="0"/>
            <a:ext cx="3591696" cy="3429000"/>
          </a:xfrm>
          <a:prstGeom prst="rect">
            <a:avLst/>
          </a:prstGeom>
        </p:spPr>
      </p:pic>
      <p:pic>
        <p:nvPicPr>
          <p:cNvPr id="21" name="Picture 20">
            <a:extLst>
              <a:ext uri="{FF2B5EF4-FFF2-40B4-BE49-F238E27FC236}">
                <a16:creationId xmlns:a16="http://schemas.microsoft.com/office/drawing/2014/main" id="{978E95F7-CA17-70C3-E1FC-0538AC15B0FB}"/>
              </a:ext>
            </a:extLst>
          </p:cNvPr>
          <p:cNvPicPr>
            <a:picLocks noChangeAspect="1"/>
          </p:cNvPicPr>
          <p:nvPr/>
        </p:nvPicPr>
        <p:blipFill>
          <a:blip r:embed="rId5"/>
          <a:srcRect l="10161" t="5148" r="31459" b="11219"/>
          <a:stretch/>
        </p:blipFill>
        <p:spPr>
          <a:xfrm>
            <a:off x="5003701" y="3429000"/>
            <a:ext cx="3591696" cy="3429000"/>
          </a:xfrm>
          <a:prstGeom prst="rect">
            <a:avLst/>
          </a:prstGeom>
        </p:spPr>
      </p:pic>
      <p:pic>
        <p:nvPicPr>
          <p:cNvPr id="22" name="Picture 21">
            <a:extLst>
              <a:ext uri="{FF2B5EF4-FFF2-40B4-BE49-F238E27FC236}">
                <a16:creationId xmlns:a16="http://schemas.microsoft.com/office/drawing/2014/main" id="{7A063666-0E36-5476-7961-A2995B2B4D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00303" y="3429000"/>
            <a:ext cx="3591696" cy="3429000"/>
          </a:xfrm>
          <a:prstGeom prst="rect">
            <a:avLst/>
          </a:prstGeom>
        </p:spPr>
      </p:pic>
      <p:sp>
        <p:nvSpPr>
          <p:cNvPr id="24" name="TextBox 23">
            <a:extLst>
              <a:ext uri="{FF2B5EF4-FFF2-40B4-BE49-F238E27FC236}">
                <a16:creationId xmlns:a16="http://schemas.microsoft.com/office/drawing/2014/main" id="{09B82983-36BC-CF65-FFC7-86A267781E10}"/>
              </a:ext>
            </a:extLst>
          </p:cNvPr>
          <p:cNvSpPr txBox="1"/>
          <p:nvPr/>
        </p:nvSpPr>
        <p:spPr>
          <a:xfrm>
            <a:off x="1290889" y="6435805"/>
            <a:ext cx="2421924" cy="261610"/>
          </a:xfrm>
          <a:prstGeom prst="rect">
            <a:avLst/>
          </a:prstGeom>
          <a:noFill/>
        </p:spPr>
        <p:txBody>
          <a:bodyPr wrap="square" rtlCol="0">
            <a:spAutoFit/>
          </a:bodyPr>
          <a:lstStyle/>
          <a:p>
            <a:pPr algn="ctr"/>
            <a:r>
              <a:rPr lang="en-US" sz="1100" dirty="0">
                <a:solidFill>
                  <a:schemeClr val="bg1"/>
                </a:solidFill>
                <a:latin typeface="Montserrat" pitchFamily="2" charset="77"/>
              </a:rPr>
              <a:t>*Restrictions Apply</a:t>
            </a:r>
          </a:p>
        </p:txBody>
      </p:sp>
      <p:pic>
        <p:nvPicPr>
          <p:cNvPr id="8" name="Picture 7">
            <a:extLst>
              <a:ext uri="{FF2B5EF4-FFF2-40B4-BE49-F238E27FC236}">
                <a16:creationId xmlns:a16="http://schemas.microsoft.com/office/drawing/2014/main" id="{0E0F909B-855A-A70E-0FB8-5E844C808B46}"/>
              </a:ext>
            </a:extLst>
          </p:cNvPr>
          <p:cNvPicPr>
            <a:picLocks noChangeAspect="1"/>
          </p:cNvPicPr>
          <p:nvPr/>
        </p:nvPicPr>
        <p:blipFill>
          <a:blip r:embed="rId7"/>
          <a:srcRect/>
          <a:stretch/>
        </p:blipFill>
        <p:spPr>
          <a:xfrm>
            <a:off x="486380" y="326915"/>
            <a:ext cx="4031725" cy="4031725"/>
          </a:xfrm>
          <a:prstGeom prst="rect">
            <a:avLst/>
          </a:prstGeom>
        </p:spPr>
      </p:pic>
      <p:sp>
        <p:nvSpPr>
          <p:cNvPr id="2" name="TextBox 1">
            <a:extLst>
              <a:ext uri="{FF2B5EF4-FFF2-40B4-BE49-F238E27FC236}">
                <a16:creationId xmlns:a16="http://schemas.microsoft.com/office/drawing/2014/main" id="{E2CF6BC7-58D4-117A-A0B2-ABC45BBAFD58}"/>
              </a:ext>
            </a:extLst>
          </p:cNvPr>
          <p:cNvSpPr txBox="1"/>
          <p:nvPr/>
        </p:nvSpPr>
        <p:spPr>
          <a:xfrm>
            <a:off x="924902" y="4473862"/>
            <a:ext cx="3154680" cy="615553"/>
          </a:xfrm>
          <a:prstGeom prst="rect">
            <a:avLst/>
          </a:prstGeom>
          <a:noFill/>
        </p:spPr>
        <p:txBody>
          <a:bodyPr wrap="square" rtlCol="0">
            <a:spAutoFit/>
          </a:bodyPr>
          <a:lstStyle/>
          <a:p>
            <a:pPr algn="ctr"/>
            <a:r>
              <a:rPr lang="en-US" sz="1400" b="1" dirty="0">
                <a:solidFill>
                  <a:srgbClr val="96D8E9"/>
                </a:solidFill>
                <a:latin typeface="Montserrat" pitchFamily="2" charset="77"/>
              </a:rPr>
              <a:t>GENERAL BOOKING WINDOW</a:t>
            </a:r>
          </a:p>
          <a:p>
            <a:pPr algn="ctr"/>
            <a:r>
              <a:rPr lang="en-US" sz="2000" dirty="0">
                <a:solidFill>
                  <a:schemeClr val="bg1"/>
                </a:solidFill>
                <a:latin typeface="Montserrat" pitchFamily="2" charset="77"/>
              </a:rPr>
              <a:t>March 17 – 24, 2025</a:t>
            </a:r>
          </a:p>
        </p:txBody>
      </p:sp>
      <p:sp>
        <p:nvSpPr>
          <p:cNvPr id="4" name="TextBox 3">
            <a:extLst>
              <a:ext uri="{FF2B5EF4-FFF2-40B4-BE49-F238E27FC236}">
                <a16:creationId xmlns:a16="http://schemas.microsoft.com/office/drawing/2014/main" id="{413803CE-C68F-9CC1-7F0D-6892621474EC}"/>
              </a:ext>
            </a:extLst>
          </p:cNvPr>
          <p:cNvSpPr txBox="1"/>
          <p:nvPr/>
        </p:nvSpPr>
        <p:spPr>
          <a:xfrm>
            <a:off x="486380" y="5327302"/>
            <a:ext cx="4031725" cy="615553"/>
          </a:xfrm>
          <a:prstGeom prst="rect">
            <a:avLst/>
          </a:prstGeom>
          <a:noFill/>
        </p:spPr>
        <p:txBody>
          <a:bodyPr wrap="square" rtlCol="0">
            <a:spAutoFit/>
          </a:bodyPr>
          <a:lstStyle/>
          <a:p>
            <a:pPr algn="ctr"/>
            <a:r>
              <a:rPr lang="en-US" sz="1400" b="1" dirty="0">
                <a:solidFill>
                  <a:srgbClr val="96D8E9"/>
                </a:solidFill>
                <a:latin typeface="Montserrat" pitchFamily="2" charset="77"/>
              </a:rPr>
              <a:t>TRAVEL WINDOW</a:t>
            </a:r>
          </a:p>
          <a:p>
            <a:pPr algn="ctr"/>
            <a:r>
              <a:rPr lang="en-US" sz="2000" dirty="0">
                <a:solidFill>
                  <a:schemeClr val="bg1"/>
                </a:solidFill>
                <a:latin typeface="Montserrat" pitchFamily="2" charset="77"/>
              </a:rPr>
              <a:t>May 01, 2025 – April 30, 2026</a:t>
            </a:r>
          </a:p>
        </p:txBody>
      </p:sp>
      <p:pic>
        <p:nvPicPr>
          <p:cNvPr id="5" name="Graphic 4">
            <a:extLst>
              <a:ext uri="{FF2B5EF4-FFF2-40B4-BE49-F238E27FC236}">
                <a16:creationId xmlns:a16="http://schemas.microsoft.com/office/drawing/2014/main" id="{649BE063-99C3-FA3A-9BE5-0363D10A796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01111" y="5684921"/>
            <a:ext cx="1173079" cy="1173079"/>
          </a:xfrm>
          <a:prstGeom prst="rect">
            <a:avLst/>
          </a:prstGeom>
          <a:effectLst>
            <a:outerShdw blurRad="227062" sx="100150" sy="100150" algn="ctr" rotWithShape="0">
              <a:prstClr val="black">
                <a:alpha val="50000"/>
              </a:prstClr>
            </a:outerShdw>
          </a:effectLst>
        </p:spPr>
      </p:pic>
      <p:sp>
        <p:nvSpPr>
          <p:cNvPr id="3" name="TextBox 2">
            <a:extLst>
              <a:ext uri="{FF2B5EF4-FFF2-40B4-BE49-F238E27FC236}">
                <a16:creationId xmlns:a16="http://schemas.microsoft.com/office/drawing/2014/main" id="{FE693B83-5EB4-E6FE-DD29-DF55F2FF609C}"/>
              </a:ext>
            </a:extLst>
          </p:cNvPr>
          <p:cNvSpPr txBox="1"/>
          <p:nvPr/>
        </p:nvSpPr>
        <p:spPr>
          <a:xfrm>
            <a:off x="8012169" y="73152"/>
            <a:ext cx="510076" cy="276999"/>
          </a:xfrm>
          <a:prstGeom prst="rect">
            <a:avLst/>
          </a:prstGeom>
          <a:noFill/>
        </p:spPr>
        <p:txBody>
          <a:bodyPr wrap="none" rtlCol="0">
            <a:spAutoFit/>
          </a:bodyPr>
          <a:lstStyle/>
          <a:p>
            <a:pPr algn="r"/>
            <a:r>
              <a:rPr lang="en-US" sz="1200" dirty="0">
                <a:solidFill>
                  <a:schemeClr val="bg1"/>
                </a:solidFill>
                <a:latin typeface="Montserrat" pitchFamily="2" charset="77"/>
              </a:rPr>
              <a:t>Italy</a:t>
            </a:r>
          </a:p>
        </p:txBody>
      </p:sp>
      <p:sp>
        <p:nvSpPr>
          <p:cNvPr id="6" name="TextBox 5">
            <a:extLst>
              <a:ext uri="{FF2B5EF4-FFF2-40B4-BE49-F238E27FC236}">
                <a16:creationId xmlns:a16="http://schemas.microsoft.com/office/drawing/2014/main" id="{BA9DF461-A040-6ECA-0674-B1FC3D2DBE3A}"/>
              </a:ext>
            </a:extLst>
          </p:cNvPr>
          <p:cNvSpPr txBox="1"/>
          <p:nvPr/>
        </p:nvSpPr>
        <p:spPr>
          <a:xfrm>
            <a:off x="11317988" y="73152"/>
            <a:ext cx="752129" cy="276999"/>
          </a:xfrm>
          <a:prstGeom prst="rect">
            <a:avLst/>
          </a:prstGeom>
          <a:noFill/>
        </p:spPr>
        <p:txBody>
          <a:bodyPr wrap="none" rtlCol="0">
            <a:spAutoFit/>
          </a:bodyPr>
          <a:lstStyle/>
          <a:p>
            <a:pPr algn="r"/>
            <a:r>
              <a:rPr lang="en-US" sz="1200" dirty="0">
                <a:solidFill>
                  <a:schemeClr val="bg1"/>
                </a:solidFill>
                <a:latin typeface="Montserrat" pitchFamily="2" charset="77"/>
              </a:rPr>
              <a:t>Iceland</a:t>
            </a:r>
          </a:p>
        </p:txBody>
      </p:sp>
      <p:sp>
        <p:nvSpPr>
          <p:cNvPr id="9" name="TextBox 8">
            <a:extLst>
              <a:ext uri="{FF2B5EF4-FFF2-40B4-BE49-F238E27FC236}">
                <a16:creationId xmlns:a16="http://schemas.microsoft.com/office/drawing/2014/main" id="{4C99751A-C1F7-E70B-9CB8-180404CEA264}"/>
              </a:ext>
            </a:extLst>
          </p:cNvPr>
          <p:cNvSpPr txBox="1"/>
          <p:nvPr/>
        </p:nvSpPr>
        <p:spPr>
          <a:xfrm>
            <a:off x="7656302" y="3547872"/>
            <a:ext cx="865943" cy="276999"/>
          </a:xfrm>
          <a:prstGeom prst="rect">
            <a:avLst/>
          </a:prstGeom>
          <a:noFill/>
        </p:spPr>
        <p:txBody>
          <a:bodyPr wrap="none" rtlCol="0">
            <a:spAutoFit/>
          </a:bodyPr>
          <a:lstStyle/>
          <a:p>
            <a:pPr algn="r"/>
            <a:r>
              <a:rPr lang="en-US" sz="1200" dirty="0">
                <a:solidFill>
                  <a:schemeClr val="bg1"/>
                </a:solidFill>
                <a:latin typeface="Montserrat" pitchFamily="2" charset="77"/>
              </a:rPr>
              <a:t>Scotland</a:t>
            </a:r>
          </a:p>
        </p:txBody>
      </p:sp>
      <p:sp>
        <p:nvSpPr>
          <p:cNvPr id="10" name="TextBox 9">
            <a:extLst>
              <a:ext uri="{FF2B5EF4-FFF2-40B4-BE49-F238E27FC236}">
                <a16:creationId xmlns:a16="http://schemas.microsoft.com/office/drawing/2014/main" id="{558C1991-5306-20E3-C6EE-A7DEDFC0D66B}"/>
              </a:ext>
            </a:extLst>
          </p:cNvPr>
          <p:cNvSpPr txBox="1"/>
          <p:nvPr/>
        </p:nvSpPr>
        <p:spPr>
          <a:xfrm>
            <a:off x="11340429" y="3547872"/>
            <a:ext cx="729688" cy="276999"/>
          </a:xfrm>
          <a:prstGeom prst="rect">
            <a:avLst/>
          </a:prstGeom>
          <a:noFill/>
        </p:spPr>
        <p:txBody>
          <a:bodyPr wrap="none" rtlCol="0">
            <a:spAutoFit/>
          </a:bodyPr>
          <a:lstStyle/>
          <a:p>
            <a:pPr algn="r"/>
            <a:r>
              <a:rPr lang="en-US" sz="1200" dirty="0">
                <a:solidFill>
                  <a:schemeClr val="bg1"/>
                </a:solidFill>
                <a:latin typeface="Montserrat" pitchFamily="2" charset="77"/>
              </a:rPr>
              <a:t>Greece</a:t>
            </a:r>
          </a:p>
        </p:txBody>
      </p:sp>
    </p:spTree>
    <p:extLst>
      <p:ext uri="{BB962C8B-B14F-4D97-AF65-F5344CB8AC3E}">
        <p14:creationId xmlns:p14="http://schemas.microsoft.com/office/powerpoint/2010/main" val="2778015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149</Words>
  <Application>Microsoft Macintosh PowerPoint</Application>
  <PresentationFormat>Widescreen</PresentationFormat>
  <Paragraphs>11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Montserrat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Kimberly</dc:creator>
  <cp:lastModifiedBy>Jason Suchite</cp:lastModifiedBy>
  <cp:revision>15</cp:revision>
  <cp:lastPrinted>2023-01-06T11:34:35Z</cp:lastPrinted>
  <dcterms:created xsi:type="dcterms:W3CDTF">2022-10-28T21:07:27Z</dcterms:created>
  <dcterms:modified xsi:type="dcterms:W3CDTF">2025-02-21T20:08:37Z</dcterms:modified>
</cp:coreProperties>
</file>